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479"/>
    <a:srgbClr val="AFCFD7"/>
    <a:srgbClr val="DDFEFE"/>
    <a:srgbClr val="9BB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CB52C6-B301-4EF4-AB59-22403EC9BE31}" v="14" dt="2024-02-29T16:40:53.9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7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se Murphy" userId="05a9cd5e-1c73-4d8e-980a-dcb001e86fdd" providerId="ADAL" clId="{8ACB52C6-B301-4EF4-AB59-22403EC9BE31}"/>
    <pc:docChg chg="undo custSel modSld">
      <pc:chgData name="Chase Murphy" userId="05a9cd5e-1c73-4d8e-980a-dcb001e86fdd" providerId="ADAL" clId="{8ACB52C6-B301-4EF4-AB59-22403EC9BE31}" dt="2024-02-29T16:42:21.671" v="1313" actId="1076"/>
      <pc:docMkLst>
        <pc:docMk/>
      </pc:docMkLst>
      <pc:sldChg chg="addSp modSp mod">
        <pc:chgData name="Chase Murphy" userId="05a9cd5e-1c73-4d8e-980a-dcb001e86fdd" providerId="ADAL" clId="{8ACB52C6-B301-4EF4-AB59-22403EC9BE31}" dt="2024-02-29T16:17:35.891" v="67" actId="1076"/>
        <pc:sldMkLst>
          <pc:docMk/>
          <pc:sldMk cId="2526264053" sldId="256"/>
        </pc:sldMkLst>
        <pc:spChg chg="add mod">
          <ac:chgData name="Chase Murphy" userId="05a9cd5e-1c73-4d8e-980a-dcb001e86fdd" providerId="ADAL" clId="{8ACB52C6-B301-4EF4-AB59-22403EC9BE31}" dt="2024-02-29T16:17:35.891" v="67" actId="1076"/>
          <ac:spMkLst>
            <pc:docMk/>
            <pc:sldMk cId="2526264053" sldId="256"/>
            <ac:spMk id="2" creationId="{22CF2F4F-1B94-CE35-A674-FB8DECFC75AE}"/>
          </ac:spMkLst>
        </pc:spChg>
        <pc:picChg chg="mod">
          <ac:chgData name="Chase Murphy" userId="05a9cd5e-1c73-4d8e-980a-dcb001e86fdd" providerId="ADAL" clId="{8ACB52C6-B301-4EF4-AB59-22403EC9BE31}" dt="2024-02-29T16:16:04.453" v="1" actId="14100"/>
          <ac:picMkLst>
            <pc:docMk/>
            <pc:sldMk cId="2526264053" sldId="256"/>
            <ac:picMk id="5" creationId="{48CF1094-AE1D-4408-ABF1-8C03FFD1F4A4}"/>
          </ac:picMkLst>
        </pc:picChg>
      </pc:sldChg>
      <pc:sldChg chg="addSp delSp modSp mod">
        <pc:chgData name="Chase Murphy" userId="05a9cd5e-1c73-4d8e-980a-dcb001e86fdd" providerId="ADAL" clId="{8ACB52C6-B301-4EF4-AB59-22403EC9BE31}" dt="2024-02-29T16:42:21.671" v="1313" actId="1076"/>
        <pc:sldMkLst>
          <pc:docMk/>
          <pc:sldMk cId="3903952503" sldId="257"/>
        </pc:sldMkLst>
        <pc:spChg chg="add del mod">
          <ac:chgData name="Chase Murphy" userId="05a9cd5e-1c73-4d8e-980a-dcb001e86fdd" providerId="ADAL" clId="{8ACB52C6-B301-4EF4-AB59-22403EC9BE31}" dt="2024-02-29T16:40:34.083" v="1255"/>
          <ac:spMkLst>
            <pc:docMk/>
            <pc:sldMk cId="3903952503" sldId="257"/>
            <ac:spMk id="11" creationId="{2C440625-6FD2-F151-817E-6FC84253F76D}"/>
          </ac:spMkLst>
        </pc:spChg>
        <pc:spChg chg="add mod">
          <ac:chgData name="Chase Murphy" userId="05a9cd5e-1c73-4d8e-980a-dcb001e86fdd" providerId="ADAL" clId="{8ACB52C6-B301-4EF4-AB59-22403EC9BE31}" dt="2024-02-29T16:42:21.671" v="1313" actId="1076"/>
          <ac:spMkLst>
            <pc:docMk/>
            <pc:sldMk cId="3903952503" sldId="257"/>
            <ac:spMk id="14" creationId="{514DB7A2-EF41-3E0D-0BA6-276F9F124F77}"/>
          </ac:spMkLst>
        </pc:spChg>
        <pc:picChg chg="add mod">
          <ac:chgData name="Chase Murphy" userId="05a9cd5e-1c73-4d8e-980a-dcb001e86fdd" providerId="ADAL" clId="{8ACB52C6-B301-4EF4-AB59-22403EC9BE31}" dt="2024-02-29T16:33:16.625" v="1235" actId="1076"/>
          <ac:picMkLst>
            <pc:docMk/>
            <pc:sldMk cId="3903952503" sldId="257"/>
            <ac:picMk id="3" creationId="{E66719F5-9CEB-6870-FB5E-62E5F8765BA9}"/>
          </ac:picMkLst>
        </pc:picChg>
        <pc:picChg chg="add mod">
          <ac:chgData name="Chase Murphy" userId="05a9cd5e-1c73-4d8e-980a-dcb001e86fdd" providerId="ADAL" clId="{8ACB52C6-B301-4EF4-AB59-22403EC9BE31}" dt="2024-02-29T16:41:59.675" v="1299" actId="1076"/>
          <ac:picMkLst>
            <pc:docMk/>
            <pc:sldMk cId="3903952503" sldId="257"/>
            <ac:picMk id="5" creationId="{17716C62-E459-F0D1-DFC3-3EC735E1C8AE}"/>
          </ac:picMkLst>
        </pc:picChg>
        <pc:picChg chg="mod">
          <ac:chgData name="Chase Murphy" userId="05a9cd5e-1c73-4d8e-980a-dcb001e86fdd" providerId="ADAL" clId="{8ACB52C6-B301-4EF4-AB59-22403EC9BE31}" dt="2024-02-29T16:39:50.652" v="1247" actId="1076"/>
          <ac:picMkLst>
            <pc:docMk/>
            <pc:sldMk cId="3903952503" sldId="257"/>
            <ac:picMk id="6" creationId="{9CD1E24B-EBF7-C1CC-7A30-49BD44B4B931}"/>
          </ac:picMkLst>
        </pc:picChg>
        <pc:picChg chg="add del mod">
          <ac:chgData name="Chase Murphy" userId="05a9cd5e-1c73-4d8e-980a-dcb001e86fdd" providerId="ADAL" clId="{8ACB52C6-B301-4EF4-AB59-22403EC9BE31}" dt="2024-02-29T16:36:59.184" v="1240" actId="478"/>
          <ac:picMkLst>
            <pc:docMk/>
            <pc:sldMk cId="3903952503" sldId="257"/>
            <ac:picMk id="8" creationId="{4BFD344D-E3C0-6882-02E2-C82BB8425FAA}"/>
          </ac:picMkLst>
        </pc:picChg>
        <pc:picChg chg="add mod">
          <ac:chgData name="Chase Murphy" userId="05a9cd5e-1c73-4d8e-980a-dcb001e86fdd" providerId="ADAL" clId="{8ACB52C6-B301-4EF4-AB59-22403EC9BE31}" dt="2024-02-29T16:42:12.851" v="1312" actId="1038"/>
          <ac:picMkLst>
            <pc:docMk/>
            <pc:sldMk cId="3903952503" sldId="257"/>
            <ac:picMk id="10" creationId="{59B7D789-35E9-B76D-29E3-E0BB262326D6}"/>
          </ac:picMkLst>
        </pc:picChg>
        <pc:picChg chg="add del mod">
          <ac:chgData name="Chase Murphy" userId="05a9cd5e-1c73-4d8e-980a-dcb001e86fdd" providerId="ADAL" clId="{8ACB52C6-B301-4EF4-AB59-22403EC9BE31}" dt="2024-02-29T16:40:34.082" v="1253" actId="478"/>
          <ac:picMkLst>
            <pc:docMk/>
            <pc:sldMk cId="3903952503" sldId="257"/>
            <ac:picMk id="13" creationId="{4952C740-A693-23AD-AB9D-3C03A058E819}"/>
          </ac:picMkLst>
        </pc:picChg>
      </pc:sldChg>
      <pc:sldChg chg="addSp delSp modSp mod">
        <pc:chgData name="Chase Murphy" userId="05a9cd5e-1c73-4d8e-980a-dcb001e86fdd" providerId="ADAL" clId="{8ACB52C6-B301-4EF4-AB59-22403EC9BE31}" dt="2024-02-29T16:24:48.581" v="951" actId="1076"/>
        <pc:sldMkLst>
          <pc:docMk/>
          <pc:sldMk cId="725878653" sldId="258"/>
        </pc:sldMkLst>
        <pc:spChg chg="add mod">
          <ac:chgData name="Chase Murphy" userId="05a9cd5e-1c73-4d8e-980a-dcb001e86fdd" providerId="ADAL" clId="{8ACB52C6-B301-4EF4-AB59-22403EC9BE31}" dt="2024-02-29T16:22:46.738" v="583" actId="20577"/>
          <ac:spMkLst>
            <pc:docMk/>
            <pc:sldMk cId="725878653" sldId="258"/>
            <ac:spMk id="2" creationId="{759EB8D1-DDB3-734B-D054-CD6F16FCDA77}"/>
          </ac:spMkLst>
        </pc:spChg>
        <pc:spChg chg="add mod">
          <ac:chgData name="Chase Murphy" userId="05a9cd5e-1c73-4d8e-980a-dcb001e86fdd" providerId="ADAL" clId="{8ACB52C6-B301-4EF4-AB59-22403EC9BE31}" dt="2024-02-29T16:22:37.873" v="580" actId="1076"/>
          <ac:spMkLst>
            <pc:docMk/>
            <pc:sldMk cId="725878653" sldId="258"/>
            <ac:spMk id="6" creationId="{E885A255-1C38-82F5-6FC5-8223A269ADDA}"/>
          </ac:spMkLst>
        </pc:spChg>
        <pc:spChg chg="add mod">
          <ac:chgData name="Chase Murphy" userId="05a9cd5e-1c73-4d8e-980a-dcb001e86fdd" providerId="ADAL" clId="{8ACB52C6-B301-4EF4-AB59-22403EC9BE31}" dt="2024-02-29T16:24:01.568" v="807" actId="14100"/>
          <ac:spMkLst>
            <pc:docMk/>
            <pc:sldMk cId="725878653" sldId="258"/>
            <ac:spMk id="7" creationId="{2F7D267D-158F-B929-CED3-03B5CCD90A42}"/>
          </ac:spMkLst>
        </pc:spChg>
        <pc:spChg chg="add mod">
          <ac:chgData name="Chase Murphy" userId="05a9cd5e-1c73-4d8e-980a-dcb001e86fdd" providerId="ADAL" clId="{8ACB52C6-B301-4EF4-AB59-22403EC9BE31}" dt="2024-02-29T16:24:48.581" v="951" actId="1076"/>
          <ac:spMkLst>
            <pc:docMk/>
            <pc:sldMk cId="725878653" sldId="258"/>
            <ac:spMk id="8" creationId="{86F1C78F-73AC-5594-D6F3-666C496EF363}"/>
          </ac:spMkLst>
        </pc:spChg>
        <pc:picChg chg="add del">
          <ac:chgData name="Chase Murphy" userId="05a9cd5e-1c73-4d8e-980a-dcb001e86fdd" providerId="ADAL" clId="{8ACB52C6-B301-4EF4-AB59-22403EC9BE31}" dt="2024-02-29T16:21:17.851" v="299" actId="478"/>
          <ac:picMkLst>
            <pc:docMk/>
            <pc:sldMk cId="725878653" sldId="258"/>
            <ac:picMk id="5" creationId="{5CD127A5-B060-79D9-BE9F-72D39AEE40B0}"/>
          </ac:picMkLst>
        </pc:picChg>
      </pc:sldChg>
      <pc:sldChg chg="addSp delSp modSp mod">
        <pc:chgData name="Chase Murphy" userId="05a9cd5e-1c73-4d8e-980a-dcb001e86fdd" providerId="ADAL" clId="{8ACB52C6-B301-4EF4-AB59-22403EC9BE31}" dt="2024-02-29T16:31:38.872" v="1233" actId="207"/>
        <pc:sldMkLst>
          <pc:docMk/>
          <pc:sldMk cId="1566783388" sldId="260"/>
        </pc:sldMkLst>
        <pc:spChg chg="add mod">
          <ac:chgData name="Chase Murphy" userId="05a9cd5e-1c73-4d8e-980a-dcb001e86fdd" providerId="ADAL" clId="{8ACB52C6-B301-4EF4-AB59-22403EC9BE31}" dt="2024-02-29T16:28:21.433" v="984" actId="120"/>
          <ac:spMkLst>
            <pc:docMk/>
            <pc:sldMk cId="1566783388" sldId="260"/>
            <ac:spMk id="2" creationId="{5E09793B-8CFB-FF0B-B9D0-80E73F639236}"/>
          </ac:spMkLst>
        </pc:spChg>
        <pc:spChg chg="add del mod">
          <ac:chgData name="Chase Murphy" userId="05a9cd5e-1c73-4d8e-980a-dcb001e86fdd" providerId="ADAL" clId="{8ACB52C6-B301-4EF4-AB59-22403EC9BE31}" dt="2024-02-29T16:28:07.828" v="980"/>
          <ac:spMkLst>
            <pc:docMk/>
            <pc:sldMk cId="1566783388" sldId="260"/>
            <ac:spMk id="3" creationId="{04861DF6-7793-68A6-9864-E913FE331B7F}"/>
          </ac:spMkLst>
        </pc:spChg>
        <pc:spChg chg="add del mod">
          <ac:chgData name="Chase Murphy" userId="05a9cd5e-1c73-4d8e-980a-dcb001e86fdd" providerId="ADAL" clId="{8ACB52C6-B301-4EF4-AB59-22403EC9BE31}" dt="2024-02-29T16:28:07.827" v="978" actId="478"/>
          <ac:spMkLst>
            <pc:docMk/>
            <pc:sldMk cId="1566783388" sldId="260"/>
            <ac:spMk id="5" creationId="{36C13B37-403F-C1A5-62FE-8216ED931E13}"/>
          </ac:spMkLst>
        </pc:spChg>
        <pc:spChg chg="add mod">
          <ac:chgData name="Chase Murphy" userId="05a9cd5e-1c73-4d8e-980a-dcb001e86fdd" providerId="ADAL" clId="{8ACB52C6-B301-4EF4-AB59-22403EC9BE31}" dt="2024-02-29T16:31:38.872" v="1233" actId="207"/>
          <ac:spMkLst>
            <pc:docMk/>
            <pc:sldMk cId="1566783388" sldId="260"/>
            <ac:spMk id="6" creationId="{025250C4-B8CF-2E38-6CB7-29DCC0BA11D4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7B305-9BEF-4CC5-A177-59CA706340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50448C-77C5-4816-97D7-EEE56509D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19143-1E70-4F70-8C90-9EFFA4B86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E4322-F7FF-4AD3-B2C1-9A3E3D336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9B80E-EF93-4F24-A84A-A9F97E7C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6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76B9F-1C42-4408-8A67-B4BB570BD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F48720-4855-44EE-8657-75980621D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DB538-A363-4D56-871A-9AB6DC135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9C4EA-951D-4EDC-8EA2-F4E72FDA9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75F58-BF9C-4EA3-A289-78443BF0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1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187EF9-1BF0-478B-8680-3960666D00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B0ABE-6DDA-4CCC-898C-867662CC0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4DE20-7BBF-4346-955C-E1FDF6BD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D6E-7403-4A0A-934E-3A916374B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F9588-25AB-40C6-86FC-950583FCB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3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B3D60-9199-4361-8846-237E2C963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D76FB-F5C6-4917-821F-3721F457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619D0-4E99-4F4B-B2C0-889B20820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20F25-EB8F-4584-9C91-150224B98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1C94A-85A8-4295-A37F-92F93C719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01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D7EC-5BE0-4C9D-B921-71BF1C336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FF9AE3-3BCB-445D-ABE8-2B112FBF9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617A5-AAC6-4BD5-9D31-59F54C84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EC53D-1D05-4341-9BCA-44548BAAA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3286F-E626-4583-944A-7A1B56B5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60847-4800-427B-AECF-843663EE8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6543F-15C5-42A3-B83F-C09BBE5AB6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86D08-8DD5-4BF5-9EAF-71BFFE9F5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AB304-A053-49EC-8032-A82A4F5CE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5EC19-5615-4297-8ACA-E739B8149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1D92-9213-4D4D-80F5-E58B1224C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06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B42A3-8F8F-47E2-93BD-687683CA6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DA4DF-7AD5-4FEE-B1F5-60A165E62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FEC15-7AF7-4C92-9F3E-3C3D1C608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D3E885-9401-408E-9B2E-D72D5D1A3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D678BD-3DC4-40EF-A0F8-54054FC6F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0843EB-B997-4ABA-B8D3-18CDC4AE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94E062-22D4-46C3-837D-E4C5204A6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F74B18-F3D5-4B23-AFD9-1A4F357B5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8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6A83A-31F0-4390-B476-244565CA0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1CAFCE-EF3A-4219-B8EE-0364FD8F5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B7F688-404C-4E8D-ACC9-E626192D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26204-8609-4223-B4BF-F552B7DDF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1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5E6FB8-4703-4475-A1BF-F2FA74BC3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1BB3A2-E38F-4F89-A378-79ADF14F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45F9B1-3335-4D55-8E3C-07D360123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005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CAE4F-5C24-4A4F-BB56-2C8C39FF0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3DC71-5B57-40AA-A186-92646DD4C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75194-7905-42D7-826A-A3950CC36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5BDAD-8D6D-4DCC-8338-3385F0234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C2292-EF33-42BA-9B4E-E9A2EFC46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54D0E-5811-45EB-ACB2-DEC26C3C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5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6EB5-ADE4-4E75-976B-DDD9448C9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763E0C-98C4-4F80-9E6B-C1CED3FD2C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787784-3482-4593-A3C0-EF29E1D2D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D6000-FCE8-428A-94C3-A6E618ED2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58445-5E93-494D-A70F-B601FEC95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BC1AA-88ED-4255-9D3E-54C426035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76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F393B1-4E86-4FBD-9A1C-873FE92E9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4A408-F38A-453C-A479-495B20188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FDE93-F9EE-4EC1-B51B-8CD3A7B5BA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9CB12-DF51-496E-8880-462AB48F1231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6FAD7-1E36-4801-BA09-27675D9A1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37141-36C2-491E-9924-93CEA0DB6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161A9-3A42-42A9-B421-973D80264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3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PRONOC@yourdomain.com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roval.itglue.com/5078775/docs/7633226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48CF1094-AE1D-4408-ABF1-8C03FFD1F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CF2F4F-1B94-CE35-A674-FB8DECFC75AE}"/>
              </a:ext>
            </a:extLst>
          </p:cNvPr>
          <p:cNvSpPr txBox="1"/>
          <p:nvPr/>
        </p:nvSpPr>
        <p:spPr>
          <a:xfrm>
            <a:off x="3759200" y="4466800"/>
            <a:ext cx="443251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ConnectWise RMM Admin Program Kick-Off</a:t>
            </a:r>
          </a:p>
        </p:txBody>
      </p:sp>
    </p:spTree>
    <p:extLst>
      <p:ext uri="{BB962C8B-B14F-4D97-AF65-F5344CB8AC3E}">
        <p14:creationId xmlns:p14="http://schemas.microsoft.com/office/powerpoint/2010/main" val="2526264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in circles&#10;&#10;Description automatically generated with low confidence">
            <a:extLst>
              <a:ext uri="{FF2B5EF4-FFF2-40B4-BE49-F238E27FC236}">
                <a16:creationId xmlns:a16="http://schemas.microsoft.com/office/drawing/2014/main" id="{9CD1E24B-EBF7-C1CC-7A30-49BD44B4B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68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6719F5-9CEB-6870-FB5E-62E5F8765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0377" y="3784451"/>
            <a:ext cx="1743318" cy="21338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716C62-E459-F0D1-DFC3-3EC735E1C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3683" y="1188250"/>
            <a:ext cx="1771897" cy="2076740"/>
          </a:xfrm>
          <a:prstGeom prst="rect">
            <a:avLst/>
          </a:prstGeom>
        </p:spPr>
      </p:pic>
      <p:pic>
        <p:nvPicPr>
          <p:cNvPr id="10" name="Picture 9" descr="A person smiling at camera&#10;&#10;Description automatically generated">
            <a:extLst>
              <a:ext uri="{FF2B5EF4-FFF2-40B4-BE49-F238E27FC236}">
                <a16:creationId xmlns:a16="http://schemas.microsoft.com/office/drawing/2014/main" id="{59B7D789-35E9-B76D-29E3-E0BB262326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052" y="1331513"/>
            <a:ext cx="1440130" cy="14401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4DB7A2-EF41-3E0D-0BA6-276F9F124F77}"/>
              </a:ext>
            </a:extLst>
          </p:cNvPr>
          <p:cNvSpPr txBox="1"/>
          <p:nvPr/>
        </p:nvSpPr>
        <p:spPr>
          <a:xfrm>
            <a:off x="5961952" y="2819166"/>
            <a:ext cx="1968329" cy="461665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AFCFD7"/>
                </a:solidFill>
              </a:rPr>
              <a:t>Chase Murphy</a:t>
            </a:r>
            <a:br>
              <a:rPr lang="en-US" sz="1200" dirty="0">
                <a:solidFill>
                  <a:srgbClr val="AFCFD7"/>
                </a:solidFill>
              </a:rPr>
            </a:br>
            <a:r>
              <a:rPr lang="en-US" sz="1200" dirty="0">
                <a:solidFill>
                  <a:srgbClr val="AFCFD7"/>
                </a:solidFill>
              </a:rPr>
              <a:t>Senior Consultant</a:t>
            </a:r>
          </a:p>
        </p:txBody>
      </p:sp>
    </p:spTree>
    <p:extLst>
      <p:ext uri="{BB962C8B-B14F-4D97-AF65-F5344CB8AC3E}">
        <p14:creationId xmlns:p14="http://schemas.microsoft.com/office/powerpoint/2010/main" val="3903952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screen with white text and red hexagons&#10;&#10;Description automatically generated with low confidence">
            <a:extLst>
              <a:ext uri="{FF2B5EF4-FFF2-40B4-BE49-F238E27FC236}">
                <a16:creationId xmlns:a16="http://schemas.microsoft.com/office/drawing/2014/main" id="{05C5F0B7-2E76-54B7-2812-D3F572248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9EB8D1-DDB3-734B-D054-CD6F16FCDA77}"/>
              </a:ext>
            </a:extLst>
          </p:cNvPr>
          <p:cNvSpPr txBox="1"/>
          <p:nvPr/>
        </p:nvSpPr>
        <p:spPr>
          <a:xfrm>
            <a:off x="2068946" y="2207491"/>
            <a:ext cx="4027053" cy="1938992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Package/Policy &amp; Branding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Scheduled Script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Integrations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Patch Configuration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Accounts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Brightgauge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Patching Dashboard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1 Review call</a:t>
            </a:r>
          </a:p>
          <a:p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5A255-1C38-82F5-6FC5-8223A269ADDA}"/>
              </a:ext>
            </a:extLst>
          </p:cNvPr>
          <p:cNvSpPr txBox="1"/>
          <p:nvPr/>
        </p:nvSpPr>
        <p:spPr>
          <a:xfrm>
            <a:off x="2068946" y="4286524"/>
            <a:ext cx="4027053" cy="2308324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Action Items from Week 1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Antivirus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Sites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 Cleanup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Groups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Agents Not Checking in Report and Cleanup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PSA and Ticket Review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Noise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PSA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CW Control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2 Review call</a:t>
            </a:r>
          </a:p>
          <a:p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7D267D-158F-B929-CED3-03B5CCD90A42}"/>
              </a:ext>
            </a:extLst>
          </p:cNvPr>
          <p:cNvSpPr txBox="1"/>
          <p:nvPr/>
        </p:nvSpPr>
        <p:spPr>
          <a:xfrm>
            <a:off x="8164945" y="2207491"/>
            <a:ext cx="3971635" cy="1938992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Action Items from Week 2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Intellimon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Monitoring Review &amp; Suspension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Monitor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Offline Server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ProVal Solutions Load-in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3 Review Call</a:t>
            </a: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1C78F-73AC-5594-D6F3-666C496EF363}"/>
              </a:ext>
            </a:extLst>
          </p:cNvPr>
          <p:cNvSpPr txBox="1"/>
          <p:nvPr/>
        </p:nvSpPr>
        <p:spPr>
          <a:xfrm>
            <a:off x="8240360" y="4902077"/>
            <a:ext cx="4027055" cy="1200329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Finish all action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Schedule training (if desired)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Schedule Monthly Admin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Review Call</a:t>
            </a: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87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AAAA228A-8F7A-A99E-59D9-DEC32C29C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5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menu&#10;&#10;Description automatically generated">
            <a:extLst>
              <a:ext uri="{FF2B5EF4-FFF2-40B4-BE49-F238E27FC236}">
                <a16:creationId xmlns:a16="http://schemas.microsoft.com/office/drawing/2014/main" id="{066E28A1-C400-6155-223E-41ADDC211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E09793B-8CFB-FF0B-B9D0-80E73F639236}"/>
              </a:ext>
            </a:extLst>
          </p:cNvPr>
          <p:cNvSpPr txBox="1"/>
          <p:nvPr/>
        </p:nvSpPr>
        <p:spPr>
          <a:xfrm>
            <a:off x="471054" y="1671782"/>
            <a:ext cx="1237673" cy="369332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RMM/SSO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5250C4-B8CF-2E38-6CB7-29DCC0BA11D4}"/>
              </a:ext>
            </a:extLst>
          </p:cNvPr>
          <p:cNvSpPr txBox="1"/>
          <p:nvPr/>
        </p:nvSpPr>
        <p:spPr>
          <a:xfrm>
            <a:off x="2045853" y="1076036"/>
            <a:ext cx="3948547" cy="1754326"/>
          </a:xfrm>
          <a:prstGeom prst="rect">
            <a:avLst/>
          </a:prstGeom>
          <a:solidFill>
            <a:srgbClr val="15447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Application/SSO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Email: </a:t>
            </a: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PRONOC@yourdomain.com</a:t>
            </a:r>
            <a:endParaRPr lang="en-US" sz="1200" dirty="0">
              <a:solidFill>
                <a:srgbClr val="DDFEF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Role: Super Admin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IP Restriction Management </a:t>
            </a: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(if required)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if not SSO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DFEF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Role: Super Admin</a:t>
            </a:r>
          </a:p>
        </p:txBody>
      </p:sp>
    </p:spTree>
    <p:extLst>
      <p:ext uri="{BB962C8B-B14F-4D97-AF65-F5344CB8AC3E}">
        <p14:creationId xmlns:p14="http://schemas.microsoft.com/office/powerpoint/2010/main" val="156678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logo&#10;&#10;Description automatically generated">
            <a:extLst>
              <a:ext uri="{FF2B5EF4-FFF2-40B4-BE49-F238E27FC236}">
                <a16:creationId xmlns:a16="http://schemas.microsoft.com/office/drawing/2014/main" id="{EF21F720-A365-359B-BFFA-54713834A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56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6436579-e9de-498b-ab91-e2b9238ca78f" xsi:nil="true"/>
    <lcf76f155ced4ddcb4097134ff3c332f xmlns="26828747-cf0a-437b-8b7d-bf586826c5d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E67D8C735B68478B80CFC12537129F" ma:contentTypeVersion="17" ma:contentTypeDescription="Create a new document." ma:contentTypeScope="" ma:versionID="2a143bd6b3ad2e4379d8e791369bddf9">
  <xsd:schema xmlns:xsd="http://www.w3.org/2001/XMLSchema" xmlns:xs="http://www.w3.org/2001/XMLSchema" xmlns:p="http://schemas.microsoft.com/office/2006/metadata/properties" xmlns:ns2="26828747-cf0a-437b-8b7d-bf586826c5d3" xmlns:ns3="b6436579-e9de-498b-ab91-e2b9238ca78f" targetNamespace="http://schemas.microsoft.com/office/2006/metadata/properties" ma:root="true" ma:fieldsID="84071a673b6119d85d66666f6f32b97b" ns2:_="" ns3:_="">
    <xsd:import namespace="26828747-cf0a-437b-8b7d-bf586826c5d3"/>
    <xsd:import namespace="b6436579-e9de-498b-ab91-e2b9238ca7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DateTaken" minOccurs="0"/>
                <xsd:element ref="ns2:MediaServiceEventHashCode" minOccurs="0"/>
                <xsd:element ref="ns2:MediaServiceGenerationTime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828747-cf0a-437b-8b7d-bf586826c5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3a26aa3-9c64-47b2-89ad-1622a0c354c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436579-e9de-498b-ab91-e2b9238ca78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25ab085-e8a6-4180-91f2-f3e8628fb991}" ma:internalName="TaxCatchAll" ma:showField="CatchAllData" ma:web="b6436579-e9de-498b-ab91-e2b9238ca78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6705A7-D86B-421E-9E8F-69D9399D04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9FA0BB8-77CF-4BA0-A0BA-A6A0DC0067D1}">
  <ds:schemaRefs>
    <ds:schemaRef ds:uri="http://schemas.microsoft.com/office/2006/metadata/properties"/>
    <ds:schemaRef ds:uri="http://schemas.microsoft.com/office/infopath/2007/PartnerControls"/>
    <ds:schemaRef ds:uri="b6436579-e9de-498b-ab91-e2b9238ca78f"/>
    <ds:schemaRef ds:uri="26828747-cf0a-437b-8b7d-bf586826c5d3"/>
  </ds:schemaRefs>
</ds:datastoreItem>
</file>

<file path=customXml/itemProps3.xml><?xml version="1.0" encoding="utf-8"?>
<ds:datastoreItem xmlns:ds="http://schemas.openxmlformats.org/officeDocument/2006/customXml" ds:itemID="{C7007291-7EAB-4B4E-9078-CCB17286D3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828747-cf0a-437b-8b7d-bf586826c5d3"/>
    <ds:schemaRef ds:uri="b6436579-e9de-498b-ab91-e2b9238ca7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158</Words>
  <Application>Microsoft Office PowerPoint</Application>
  <PresentationFormat>Widescreen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Jones</dc:creator>
  <cp:lastModifiedBy>Chase Murphy</cp:lastModifiedBy>
  <cp:revision>2</cp:revision>
  <dcterms:created xsi:type="dcterms:W3CDTF">2022-06-16T16:35:55Z</dcterms:created>
  <dcterms:modified xsi:type="dcterms:W3CDTF">2024-02-29T16:42:24Z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0x01010002E67D8C735B68478B80CFC12537129F</vt:lpwstr>
  </property>
</Properties>
</file>

<file path=docProps/thumbnail.jpeg>
</file>